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Garamon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hGp15YBvszp6x18ePOPq2VDBjx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064A1E5-91D1-4D7E-A6AF-F79610B4B3E5}">
  <a:tblStyle styleId="{B064A1E5-91D1-4D7E-A6AF-F79610B4B3E5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1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Garamond-bold.fntdata"/><Relationship Id="rId12" Type="http://schemas.openxmlformats.org/officeDocument/2006/relationships/font" Target="fonts/Garamo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Garamond-boldItalic.fntdata"/><Relationship Id="rId14" Type="http://schemas.openxmlformats.org/officeDocument/2006/relationships/font" Target="fonts/Garamond-italic.fntdata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9790df82b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g2e9790df82b_0_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9790df82b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g2e9790df82b_0_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e9790df82b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g2e9790df82b_0_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9790df82b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g2e9790df82b_0_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1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74915" y="6674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{B064A1E5-91D1-4D7E-A6AF-F79610B4B3E5}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Oscar Tercero Cadena García           	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05-07-VI-2024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Leticia Santana Núñez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04-05-VI-2024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Eliseo Hernández Suarez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28-29-V-2024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Aidé Carolina Teniente Martínez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03-07-VI-2024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Celia del Rosario Álvarez Navarrete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Defensora Pública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07-10-VI-2024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Juana María de Labra Monsiváis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de Saltillo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 Lizeth Rosas Robles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Junio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g2e9790df82b_0_3"/>
          <p:cNvGraphicFramePr/>
          <p:nvPr/>
        </p:nvGraphicFramePr>
        <p:xfrm>
          <a:off x="574915" y="7436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{B064A1E5-91D1-4D7E-A6AF-F79610B4B3E5}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de Recursos Humanos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Oficialía Mayor del Poder Judicial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Laura Ramos Elizalde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Victoria Fátima García Romo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Taquimecanógrafa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01-VI-31-VIII-2024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Pamela Ortiz Cárdenas         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Subdirectora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Instituto de Especialización Judicial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13,14 y 17-VI-2024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Guadalupe Farias Cabello        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Kitzia Yubal Martínez Espino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Jefa de Unidad de Causa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de Piedras Negras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10-28-VI-2024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Yolanda Elizabeth de la Rosa Guerra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g2e9790df82b_0_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Junio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g2e9790df82b_0_10"/>
          <p:cNvGraphicFramePr/>
          <p:nvPr/>
        </p:nvGraphicFramePr>
        <p:xfrm>
          <a:off x="574915" y="7436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{B064A1E5-91D1-4D7E-A6AF-F79610B4B3E5}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Kenia Alejandra Guevara Andrade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Nallely Itzel Ruiz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Clara Lizeth Morales Banda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Janeth Esmeralda Guzmán Fuentes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Letrado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Eduardo Andrés Rodríguez Domínguez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San Pedro de las Colonias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 y 10-VI-2024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Enrique Palomo Tovar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Materiales de la Oficialía Mayor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10-14-VI-2024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Kenia Alejandra Guevara Andrade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13-14-VI-2024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g2e9790df82b_0_10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Junio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g2e9790df82b_0_16"/>
          <p:cNvGraphicFramePr/>
          <p:nvPr/>
        </p:nvGraphicFramePr>
        <p:xfrm>
          <a:off x="574915" y="8198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{B064A1E5-91D1-4D7E-A6AF-F79610B4B3E5}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        	 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Monclova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20-21-VI-2024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Blanca Estela Chapa Barrios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Cuneta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Sala Colegiada Civil y Familiar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20-21-VI-2024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Valeria Ruby García Lucio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Mayra Ramos López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Primer Tribunal Distrital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04-07-VI-2024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Guadalupe Cárdenas Villanueva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Primer Tribunal Distrital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17-19-VI-2024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Meliza Hidalgo Meza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Jurídico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Jurídica de la Oficialía Mayor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18-19-VI-2024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Perla Judith Ramírez Juárez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Jurídico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Instituto de Especialización Judicial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g2e9790df82b_0_1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Junio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g2e9790df82b_0_23"/>
          <p:cNvGraphicFramePr/>
          <p:nvPr/>
        </p:nvGraphicFramePr>
        <p:xfrm>
          <a:off x="574915" y="142943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{B064A1E5-91D1-4D7E-A6AF-F79610B4B3E5}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Diego Alejandro Rodríguez Contreras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 Administrativo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Acuña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19-25-VI-2024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Moreno Ibarra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de Rio Grande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g2e9790df82b_0_2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Junio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